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2" r:id="rId3"/>
    <p:sldId id="276" r:id="rId4"/>
    <p:sldId id="273" r:id="rId5"/>
    <p:sldId id="261" r:id="rId6"/>
    <p:sldId id="262" r:id="rId7"/>
    <p:sldId id="275" r:id="rId8"/>
    <p:sldId id="263" r:id="rId9"/>
    <p:sldId id="264" r:id="rId10"/>
    <p:sldId id="265" r:id="rId11"/>
    <p:sldId id="267" r:id="rId12"/>
    <p:sldId id="268" r:id="rId13"/>
    <p:sldId id="270" r:id="rId14"/>
    <p:sldId id="271" r:id="rId15"/>
    <p:sldId id="266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2" autoAdjust="0"/>
    <p:restoredTop sz="94660" autoAdjust="0"/>
  </p:normalViewPr>
  <p:slideViewPr>
    <p:cSldViewPr snapToGrid="0">
      <p:cViewPr>
        <p:scale>
          <a:sx n="80" d="100"/>
          <a:sy n="80" d="100"/>
        </p:scale>
        <p:origin x="528" y="-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7/19/2021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7/19/2021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953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86366" y="141668"/>
            <a:ext cx="8577331" cy="1452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казенное общеобразовательное учреждение средняя общеобразовательная школа №8</a:t>
            </a:r>
            <a:endParaRPr lang="ru-RU" sz="28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5307" y="5411252"/>
            <a:ext cx="9878095" cy="1182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Ставропольский край, Петровский район, село Благодатное, улица Петровская 1, 356503</a:t>
            </a:r>
            <a:endParaRPr lang="ru-RU" sz="2000" b="1" i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Адрес электронной почты: </a:t>
            </a:r>
            <a:r>
              <a:rPr lang="en-US" sz="2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soblagodatnoe</a:t>
            </a:r>
            <a:r>
              <a:rPr lang="ru-RU" sz="20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@</a:t>
            </a:r>
            <a:r>
              <a:rPr lang="en-US" sz="20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mail</a:t>
            </a:r>
            <a:r>
              <a:rPr lang="ru-RU" sz="20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</a:t>
            </a:r>
            <a:endParaRPr lang="ru-RU" sz="2000" b="1" i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854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350" y="289366"/>
            <a:ext cx="3953478" cy="466517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23741" y="4930815"/>
            <a:ext cx="67335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Здоровье, сила, ловкость-</a:t>
            </a:r>
            <a:r>
              <a:rPr lang="ru-RU" sz="2400" b="1" i="1" dirty="0">
                <a:solidFill>
                  <a:srgbClr val="FF0000"/>
                </a:solidFill>
              </a:rPr>
              <a:t/>
            </a:r>
            <a:br>
              <a:rPr lang="ru-RU" sz="2400" b="1" i="1" dirty="0">
                <a:solidFill>
                  <a:srgbClr val="FF0000"/>
                </a:solidFill>
              </a:rPr>
            </a:br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Вот спорта пламенный завет</a:t>
            </a:r>
            <a:r>
              <a:rPr lang="ru-RU" sz="2400" b="1" i="1" dirty="0">
                <a:solidFill>
                  <a:srgbClr val="FF0000"/>
                </a:solidFill>
              </a:rPr>
              <a:t/>
            </a:r>
            <a:br>
              <a:rPr lang="ru-RU" sz="2400" b="1" i="1" dirty="0">
                <a:solidFill>
                  <a:srgbClr val="FF0000"/>
                </a:solidFill>
              </a:rPr>
            </a:br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Покажем нашу дружбу, смелость</a:t>
            </a:r>
            <a:r>
              <a:rPr lang="ru-RU" sz="2400" b="1" i="1" dirty="0">
                <a:solidFill>
                  <a:srgbClr val="FF0000"/>
                </a:solidFill>
              </a:rPr>
              <a:t/>
            </a:r>
            <a:br>
              <a:rPr lang="ru-RU" sz="2400" b="1" i="1" dirty="0">
                <a:solidFill>
                  <a:srgbClr val="FF0000"/>
                </a:solidFill>
              </a:rPr>
            </a:br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Веселым стартам шлем привет!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pic>
        <p:nvPicPr>
          <p:cNvPr id="1027" name="Picture 3" descr="C:\Documents and Settings\Администратор\Рабочий стол\ролик 2019\WP_20170112_10_14_15_Pr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43526" y="347240"/>
            <a:ext cx="6057899" cy="47962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8960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7680000" cy="432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2000" y="2538000"/>
            <a:ext cx="7680000" cy="4320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4496" y="4518559"/>
            <a:ext cx="4387504" cy="1565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Владение телом, трепетность души,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красота струящегося жеста,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элементов трудных виражи!!!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798940" y="565530"/>
            <a:ext cx="42741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Гимнастика…Гимнастика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Совершенство!!!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48032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7680000" cy="432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32000" y="3618000"/>
            <a:ext cx="5760000" cy="3240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8000" y="4831808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здоровья важен спорт,</a:t>
            </a:r>
            <a:b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болезням дать отпор.</a:t>
            </a:r>
            <a:b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Нужно спортом заниматься,</a:t>
            </a:r>
            <a:b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здоровым оставаться!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47999" y="0"/>
            <a:ext cx="9144001" cy="90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5715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b="1" dirty="0" smtClean="0">
                <a:solidFill>
                  <a:srgbClr val="FF0000"/>
                </a:solidFill>
                <a:latin typeface="Arial" charset="0"/>
                <a:ea typeface="MS Gothic" pitchFamily="49" charset="-128"/>
              </a:rPr>
              <a:t>Здоровье – не всё,</a:t>
            </a:r>
            <a:endParaRPr lang="ru-RU" sz="2000" b="1" dirty="0" smtClean="0">
              <a:solidFill>
                <a:srgbClr val="FF0000"/>
              </a:solidFill>
              <a:latin typeface="Arial" charset="0"/>
              <a:ea typeface="MS Gothic" pitchFamily="49" charset="-128"/>
            </a:endParaRPr>
          </a:p>
          <a:p>
            <a:pPr lvl="0" indent="571500" algn="r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Arial" charset="0"/>
                <a:ea typeface="MS Gothic" pitchFamily="49" charset="-128"/>
              </a:rPr>
              <a:t>но всё без здоровья – ничто.</a:t>
            </a:r>
            <a:endParaRPr lang="ru-RU" b="1" i="1" dirty="0" smtClean="0">
              <a:solidFill>
                <a:srgbClr val="FF0000"/>
              </a:solidFill>
              <a:latin typeface="Arial" charset="0"/>
              <a:ea typeface="MS Gothic" pitchFamily="49" charset="-128"/>
            </a:endParaRPr>
          </a:p>
          <a:p>
            <a:pPr lvl="0" indent="571500" algn="r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FF0000"/>
                </a:solidFill>
                <a:latin typeface="Arial" charset="0"/>
                <a:ea typeface="MS Gothic" pitchFamily="49" charset="-128"/>
              </a:rPr>
              <a:t>                                  Сократ</a:t>
            </a:r>
            <a:r>
              <a:rPr lang="ru-RU" b="1" dirty="0" smtClean="0">
                <a:solidFill>
                  <a:srgbClr val="FF0000"/>
                </a:solidFill>
                <a:latin typeface="Arial" charset="0"/>
                <a:ea typeface="MS Gothic" pitchFamily="49" charset="-128"/>
              </a:rPr>
              <a:t> </a:t>
            </a:r>
            <a:endParaRPr lang="ru-RU" sz="2800" b="1" dirty="0">
              <a:solidFill>
                <a:srgbClr val="FF0000"/>
              </a:solidFill>
              <a:latin typeface="Arial" charset="0"/>
              <a:ea typeface="MS Gothic" pitchFamily="49" charset="-128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28020" y="1034717"/>
            <a:ext cx="4563979" cy="2411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539750" algn="just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dirty="0" smtClean="0">
                <a:solidFill>
                  <a:srgbClr val="000000"/>
                </a:solidFill>
                <a:latin typeface="Arial" charset="0"/>
                <a:ea typeface="MS Gothic" pitchFamily="49" charset="-128"/>
              </a:rPr>
              <a:t>  </a:t>
            </a:r>
            <a:r>
              <a:rPr lang="ru-RU" dirty="0" smtClean="0">
                <a:solidFill>
                  <a:schemeClr val="accent1"/>
                </a:solidFill>
                <a:latin typeface="Arial" charset="0"/>
                <a:ea typeface="MS Gothic" pitchFamily="49" charset="-128"/>
              </a:rPr>
              <a:t>Здоровье, как и талант, человек получает от «природы» – кто-то больше, </a:t>
            </a:r>
            <a:r>
              <a:rPr lang="ru-RU" dirty="0" err="1" smtClean="0">
                <a:solidFill>
                  <a:schemeClr val="accent1"/>
                </a:solidFill>
                <a:latin typeface="Arial" charset="0"/>
                <a:ea typeface="MS Gothic" pitchFamily="49" charset="-128"/>
              </a:rPr>
              <a:t>кто-томеньше</a:t>
            </a:r>
            <a:r>
              <a:rPr lang="ru-RU" dirty="0" smtClean="0">
                <a:solidFill>
                  <a:schemeClr val="accent1"/>
                </a:solidFill>
                <a:latin typeface="Arial" charset="0"/>
                <a:ea typeface="MS Gothic" pitchFamily="49" charset="-128"/>
              </a:rPr>
              <a:t>. Считается естественным, что здоровый человек в первую очередь сам приложит все силы для поддержания своего здоровья. Недаром говорится, что человек – кузнец своего счастья, а ведь великое счастье быть просто здоровым.</a:t>
            </a:r>
            <a:endParaRPr lang="ru-RU" sz="2400" dirty="0">
              <a:solidFill>
                <a:schemeClr val="accent1"/>
              </a:solidFill>
              <a:latin typeface="Arial" charset="0"/>
              <a:ea typeface="MS Gothic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259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80" y="0"/>
            <a:ext cx="3857625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220686" y="143694"/>
            <a:ext cx="75296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упражнениях на бревне, Столько ловкости и блеска! Ты скользишь по всей длине,</a:t>
            </a:r>
          </a:p>
          <a:p>
            <a:pPr algn="just"/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по нитке занавеска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658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16673" y="13500"/>
            <a:ext cx="3857625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857625" y="1001769"/>
            <a:ext cx="435904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 для жизни очень важен: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здоровье всем дает.</a:t>
            </a:r>
            <a:b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уроке физкультуры</a:t>
            </a:r>
            <a:b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Узнаем мы про него.</a:t>
            </a:r>
            <a:b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играем в баскетбол,</a:t>
            </a:r>
            <a:b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футбол, и волейбол.</a:t>
            </a:r>
            <a:b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зарядку делаем,</a:t>
            </a:r>
            <a:b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Приседаем, бегаем.</a:t>
            </a:r>
            <a:b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важен спорт для всех.</a:t>
            </a:r>
            <a:b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– здоровье и успех.</a:t>
            </a:r>
            <a:b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Зарядку делаем с утра –</a:t>
            </a:r>
            <a:b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 будем мы всегда.</a:t>
            </a:r>
            <a:b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673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62857" y="2261937"/>
            <a:ext cx="113646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усилит, успехов прибавит.</a:t>
            </a:r>
            <a:b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скуки, безделья тебя он избавит.</a:t>
            </a:r>
            <a:b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Поверь ты в себя и добейся высот.</a:t>
            </a:r>
            <a:b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чем ты мечтал, даст тебе только спорт </a:t>
            </a:r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ds02.infourok.ru/uploads/ex/046d/000386dc-ea7a64f9/img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0114" y="3717758"/>
            <a:ext cx="5759999" cy="314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755233" y="397042"/>
            <a:ext cx="71587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ct val="20000"/>
              </a:spcBef>
              <a:buClr>
                <a:srgbClr val="31B6FD"/>
              </a:buClr>
              <a:buSzPct val="100000"/>
              <a:defRPr/>
            </a:pPr>
            <a:r>
              <a:rPr lang="ru-RU" sz="3200" i="1" dirty="0" smtClean="0">
                <a:solidFill>
                  <a:srgbClr val="073E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Здоровые дети – здоровая Россия!</a:t>
            </a:r>
            <a:endParaRPr lang="ru-RU" sz="3200" i="1" dirty="0">
              <a:solidFill>
                <a:srgbClr val="073E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962527"/>
            <a:ext cx="609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Моя цель - научить детей быть здоровыми и достойными гражданами России.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216961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61407"/>
          </a:xfrm>
        </p:spPr>
      </p:pic>
      <p:sp>
        <p:nvSpPr>
          <p:cNvPr id="6" name="TextBox 5"/>
          <p:cNvSpPr txBox="1"/>
          <p:nvPr/>
        </p:nvSpPr>
        <p:spPr>
          <a:xfrm>
            <a:off x="1636294" y="481263"/>
            <a:ext cx="59774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Номинация №4 – «Спорт –</a:t>
            </a:r>
            <a:r>
              <a:rPr lang="ru-RU" sz="2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инфо</a:t>
            </a:r>
            <a:r>
              <a:rPr lang="ru-RU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просвет</a:t>
            </a:r>
            <a:r>
              <a:rPr lang="ru-RU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sz="3200" i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«БЫСТРЕЕ.ВЫШЕ,СИЛЬНЕЕ»</a:t>
            </a:r>
            <a:endParaRPr lang="ru-RU" sz="3200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0231" y="2935705"/>
            <a:ext cx="5221854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Руководитель ШСК «ОЛИМП»</a:t>
            </a:r>
          </a:p>
          <a:p>
            <a:pPr lvl="0" algn="r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Белик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Елена Николаевна</a:t>
            </a:r>
          </a:p>
          <a:p>
            <a:pPr lvl="0" algn="r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Учитель физической культуры,</a:t>
            </a:r>
          </a:p>
          <a:p>
            <a:pPr lvl="0" algn="r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МКОУ СОШ №8,с.Благодатное</a:t>
            </a:r>
          </a:p>
          <a:p>
            <a:pPr lvl="0" algn="r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Петровский городской округ</a:t>
            </a:r>
            <a:endParaRPr lang="ru-RU" sz="28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70054" y="0"/>
            <a:ext cx="3346538" cy="54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710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5390" y="276726"/>
            <a:ext cx="72041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Девиз и эмблема ШСК  </a:t>
            </a:r>
            <a:endParaRPr lang="ru-RU" sz="3200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 </a:t>
            </a:r>
            <a:r>
              <a:rPr lang="ru-RU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ОЛИМП»</a:t>
            </a:r>
            <a:endParaRPr lang="ru-RU" sz="3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58788" y="1455822"/>
            <a:ext cx="48366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БЫСТРЕЕ! ВЫШЕ!СИЛЬНЕЕ!</a:t>
            </a:r>
          </a:p>
          <a:p>
            <a:r>
              <a:rPr lang="ru-RU" sz="20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 ЧЕМПИОНАМИ  УМЕЕМ!</a:t>
            </a:r>
          </a:p>
          <a:p>
            <a:r>
              <a:rPr lang="ru-RU" sz="20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КЛУБ ТРИ ЛИНИИ  ВЕДЕТ!</a:t>
            </a:r>
          </a:p>
          <a:p>
            <a:r>
              <a:rPr lang="ru-RU" sz="20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ЗДОРОВЬЕ!  ПРОПАГАНДА! СПОРТ!</a:t>
            </a:r>
            <a:endParaRPr lang="ru-RU" sz="2000" dirty="0">
              <a:solidFill>
                <a:schemeClr val="accent1"/>
              </a:solidFill>
            </a:endParaRPr>
          </a:p>
        </p:txBody>
      </p:sp>
      <p:sp>
        <p:nvSpPr>
          <p:cNvPr id="13314" name="AutoShape 2" descr="E:\%D0%AD%D0%BC%D0%B1%D0%BB%D0%B5%D0%BC%D0%B0 %D0%A8%D0%A1%D0%9A.jpg"/>
          <p:cNvSpPr>
            <a:spLocks noGrp="1" noChangeAspect="1" noChangeArrowheads="1"/>
          </p:cNvSpPr>
          <p:nvPr>
            <p:ph sz="quarter" idx="13"/>
          </p:nvPr>
        </p:nvSpPr>
        <p:spPr bwMode="auto">
          <a:xfrm>
            <a:off x="1721922" y="1051741"/>
            <a:ext cx="10470078" cy="5806259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  <a:p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6" name="Рисунок 5" descr="Эмблема ШСК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495" y="1484415"/>
            <a:ext cx="5689601" cy="385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69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352541" y="163194"/>
            <a:ext cx="75770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Школьный спортивный клуб     «</a:t>
            </a:r>
            <a:r>
              <a:rPr lang="ru-RU" alt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ОЛИМП»</a:t>
            </a:r>
            <a:endParaRPr lang="ru-RU" alt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48000" y="1203158"/>
            <a:ext cx="609600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функционирует на базе школы</a:t>
            </a:r>
          </a:p>
          <a:p>
            <a:r>
              <a:rPr lang="ru-RU" sz="20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b="1" i="1" u="sng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сентября 2020 года</a:t>
            </a:r>
          </a:p>
          <a:p>
            <a:r>
              <a:rPr lang="ru-RU" sz="20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работы клуба:</a:t>
            </a:r>
          </a:p>
          <a:p>
            <a:r>
              <a:rPr lang="ru-RU" sz="20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Волейбол</a:t>
            </a:r>
          </a:p>
          <a:p>
            <a:r>
              <a:rPr lang="ru-RU" sz="20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Баскетбол</a:t>
            </a:r>
          </a:p>
          <a:p>
            <a:r>
              <a:rPr lang="ru-RU" sz="20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-Гимнастика</a:t>
            </a:r>
          </a:p>
          <a:p>
            <a:endParaRPr lang="ru-RU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u="sng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356811"/>
            <a:ext cx="60960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Нормативные документы клуба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048000" y="3910263"/>
            <a:ext cx="6096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000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о школьном спортивном клубе « </a:t>
            </a:r>
            <a:r>
              <a:rPr lang="ru-RU" sz="2000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Олимп»</a:t>
            </a:r>
            <a:endParaRPr lang="ru-RU" sz="2000" b="1" i="1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Устав школьного спортивного клуба « </a:t>
            </a:r>
            <a:r>
              <a:rPr lang="ru-RU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Олимп»</a:t>
            </a:r>
            <a:endParaRPr lang="ru-RU" b="1" i="1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работы ШСК « </a:t>
            </a:r>
            <a:r>
              <a:rPr lang="ru-RU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Олимп»</a:t>
            </a:r>
            <a:endParaRPr lang="ru-RU" b="1" i="1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о совете школьного спортивного клуба</a:t>
            </a:r>
            <a:br>
              <a:rPr lang="ru-RU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429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8017" y="335182"/>
            <a:ext cx="10364451" cy="1596177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спортивного клуба «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Олимп»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48000" y="950495"/>
            <a:ext cx="6096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400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совершенствование спортивно- массовой работы в школе;</a:t>
            </a:r>
          </a:p>
          <a:p>
            <a:pPr marL="342900" indent="-342900">
              <a:buFontTx/>
              <a:buChar char="-"/>
            </a:pPr>
            <a:r>
              <a:rPr lang="ru-RU" sz="2400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пропаганда здорового образа жизни,</a:t>
            </a:r>
          </a:p>
          <a:p>
            <a:pPr marL="342900" indent="-342900">
              <a:buFontTx/>
              <a:buChar char="-"/>
            </a:pPr>
            <a:r>
              <a:rPr lang="ru-RU" sz="2400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здоровья обучающихся, повышение их работоспособности, повышение спортивного мастерства членов ШСК</a:t>
            </a:r>
          </a:p>
          <a:p>
            <a:pPr marL="342900" indent="-342900">
              <a:buFontTx/>
              <a:buChar char="-"/>
            </a:pPr>
            <a:r>
              <a:rPr lang="ru-RU" sz="2400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B0F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753853"/>
            <a:ext cx="5125453" cy="310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339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245" y="745958"/>
            <a:ext cx="5450534" cy="36335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33146" y="3814011"/>
            <a:ext cx="5658853" cy="304398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10263" y="631992"/>
            <a:ext cx="761632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dirty="0">
                <a:solidFill>
                  <a:srgbClr val="555555"/>
                </a:solidFill>
                <a:latin typeface="Georgia" panose="02040502050405020303" pitchFamily="18" charset="0"/>
              </a:rPr>
              <a:t> </a:t>
            </a:r>
            <a:endParaRPr lang="ru-RU" b="0" i="0" dirty="0">
              <a:solidFill>
                <a:srgbClr val="555555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2505" y="4499811"/>
            <a:ext cx="89514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проворным стать атлетом</a:t>
            </a:r>
            <a:br>
              <a:rPr lang="ru-RU" sz="24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Проведем мы эстафету.</a:t>
            </a:r>
            <a:br>
              <a:rPr lang="ru-RU" sz="24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Будем бегать быстро, дружно</a:t>
            </a:r>
            <a:br>
              <a:rPr lang="ru-RU" sz="24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Победить нам очень нужно!</a:t>
            </a:r>
          </a:p>
          <a:p>
            <a:pPr fontAlgn="base"/>
            <a:r>
              <a:rPr lang="ru-RU" sz="2400" dirty="0" smtClean="0">
                <a:solidFill>
                  <a:schemeClr val="accent1"/>
                </a:solidFill>
                <a:latin typeface="Georgia" panose="02040502050405020303" pitchFamily="18" charset="0"/>
              </a:rPr>
              <a:t> </a:t>
            </a:r>
            <a:endParaRPr lang="ru-RU" sz="2400" dirty="0">
              <a:solidFill>
                <a:schemeClr val="accent1"/>
              </a:solidFill>
              <a:latin typeface="Georgia" panose="02040502050405020303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21116" y="240632"/>
            <a:ext cx="5670884" cy="356134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2979" y="348916"/>
            <a:ext cx="8054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Спортивные мероприятия</a:t>
            </a:r>
            <a:endParaRPr lang="ru-RU" sz="2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561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xfrm>
            <a:off x="239184" y="1"/>
            <a:ext cx="11034405" cy="1069975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ct val="153000"/>
              </a:lnSpc>
              <a:defRPr/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  </a:t>
            </a:r>
            <a:r>
              <a:rPr lang="ru-RU" sz="48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стРУКТУРА</a:t>
            </a:r>
            <a:r>
              <a:rPr lang="ru-RU" sz="48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 УПРАВЛЕНИЯ КЛУБА</a:t>
            </a:r>
          </a:p>
        </p:txBody>
      </p:sp>
      <p:sp>
        <p:nvSpPr>
          <p:cNvPr id="7" name="Стрелка вниз 6"/>
          <p:cNvSpPr/>
          <p:nvPr/>
        </p:nvSpPr>
        <p:spPr>
          <a:xfrm rot="16200000" flipH="1">
            <a:off x="5449038" y="2983924"/>
            <a:ext cx="313948" cy="1722321"/>
          </a:xfrm>
          <a:prstGeom prst="downArrow">
            <a:avLst/>
          </a:prstGeom>
          <a:solidFill>
            <a:srgbClr val="FF0066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189026" y="3206836"/>
            <a:ext cx="3858429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Arial" charset="0"/>
              </a:rPr>
              <a:t>Руководитель</a:t>
            </a:r>
          </a:p>
          <a:p>
            <a:pPr algn="ctr">
              <a:defRPr/>
            </a:pPr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Arial" charset="0"/>
              </a:rPr>
              <a:t>с/к «</a:t>
            </a:r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Arial" charset="0"/>
              </a:rPr>
              <a:t>Олимп»</a:t>
            </a:r>
            <a:endParaRPr lang="ru-RU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 rot="21225799">
            <a:off x="6394451" y="1001714"/>
            <a:ext cx="670983" cy="235743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261893" y="3130961"/>
            <a:ext cx="2761974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Члены с/к</a:t>
            </a:r>
          </a:p>
          <a:p>
            <a:pPr algn="ctr">
              <a:defRPr/>
            </a:pPr>
            <a:r>
              <a:rPr lang="ru-RU" sz="4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«</a:t>
            </a:r>
            <a:r>
              <a:rPr lang="ru-RU" sz="4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Олимп»</a:t>
            </a:r>
            <a:endParaRPr lang="ru-RU" sz="40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 rot="19733332">
            <a:off x="7736905" y="4279337"/>
            <a:ext cx="703536" cy="1098563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2434281" y="5130586"/>
            <a:ext cx="724106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Arial" charset="0"/>
              </a:rPr>
              <a:t>Команды по видам спорта</a:t>
            </a:r>
          </a:p>
          <a:p>
            <a:pPr algn="ctr">
              <a:defRPr/>
            </a:pPr>
            <a:r>
              <a:rPr lang="ru-RU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Arial" charset="0"/>
              </a:rPr>
              <a:t>Учащиеся школы, педагоги , родители</a:t>
            </a:r>
          </a:p>
          <a:p>
            <a:pPr algn="ctr">
              <a:defRPr/>
            </a:pPr>
            <a:endParaRPr lang="ru-RU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6016" y="1435253"/>
            <a:ext cx="4369536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Совет с/к</a:t>
            </a:r>
          </a:p>
          <a:p>
            <a:pPr algn="ctr">
              <a:defRPr/>
            </a:pPr>
            <a:r>
              <a:rPr lang="ru-RU" sz="4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«</a:t>
            </a:r>
            <a:r>
              <a:rPr lang="ru-RU" sz="4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Олимп»</a:t>
            </a:r>
            <a:endParaRPr lang="ru-RU" sz="40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6" name="Стрелка вниз 15"/>
          <p:cNvSpPr/>
          <p:nvPr/>
        </p:nvSpPr>
        <p:spPr>
          <a:xfrm rot="2162259">
            <a:off x="2621636" y="2534979"/>
            <a:ext cx="569383" cy="8318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08981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6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051884" cy="35974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63917" y="2875546"/>
            <a:ext cx="6025052" cy="389230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045003" y="0"/>
            <a:ext cx="379068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в секциях</a:t>
            </a:r>
          </a:p>
          <a:p>
            <a:endParaRPr lang="ru-RU" sz="24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 </a:t>
            </a:r>
            <a:r>
              <a:rPr lang="ru-RU" sz="2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 плечи расправляет,</a:t>
            </a:r>
            <a:br>
              <a:rPr lang="ru-RU" sz="2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Силу, ловкость нам дает.</a:t>
            </a:r>
            <a:br>
              <a:rPr lang="ru-RU" sz="2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нам мышцы развивает,</a:t>
            </a:r>
            <a:br>
              <a:rPr lang="ru-RU" sz="2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рекорды нас </a:t>
            </a:r>
            <a:r>
              <a:rPr lang="ru-RU" sz="24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зовет.</a:t>
            </a:r>
            <a:endParaRPr lang="ru-RU" sz="2400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851484"/>
            <a:ext cx="6070242" cy="400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463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359568" y="144379"/>
            <a:ext cx="10818057" cy="53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Основными задачами создания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спортивного клуба « </a:t>
            </a:r>
            <a:r>
              <a:rPr lang="ru-RU" sz="36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Олимп» </a:t>
            </a:r>
            <a:r>
              <a:rPr lang="ru-RU" sz="36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являются: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sz="24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создать условия для развития массовых  и индивидуальных форм </a:t>
            </a:r>
            <a:r>
              <a:rPr lang="ru-RU" sz="2400" b="1" i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физкультурно</a:t>
            </a:r>
            <a:r>
              <a:rPr lang="ru-RU" sz="24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оздоровительной и спортивной  работы в школе;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sz="24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организовать различные формы спортивной жизни среди обучающихся школы;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sz="24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привлекать обучающихся школы к объединению на основе общности интересов в команды по различным видам спорта;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b="1" i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24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оспитывать у обучающихся школы устойчивого интереса к систематическим занятиям физической культурой , спортом, к здоровому образу жизни.</a:t>
            </a:r>
            <a:endParaRPr lang="ru-RU" sz="4000" b="1" i="1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758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434</TotalTime>
  <Words>445</Words>
  <Application>Microsoft Office PowerPoint</Application>
  <PresentationFormat>Произвольный</PresentationFormat>
  <Paragraphs>78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Капля</vt:lpstr>
      <vt:lpstr>Слайд 1</vt:lpstr>
      <vt:lpstr>Слайд 2</vt:lpstr>
      <vt:lpstr>Слайд 3</vt:lpstr>
      <vt:lpstr>Слайд 4</vt:lpstr>
      <vt:lpstr>Цели спортивного клуба «Олимп»  </vt:lpstr>
      <vt:lpstr>Слайд 6</vt:lpstr>
      <vt:lpstr>   стРУКТУРА УПРАВЛЕНИЯ КЛУБА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школа</cp:lastModifiedBy>
  <cp:revision>45</cp:revision>
  <dcterms:created xsi:type="dcterms:W3CDTF">2017-11-14T07:11:56Z</dcterms:created>
  <dcterms:modified xsi:type="dcterms:W3CDTF">2021-07-19T05:26:45Z</dcterms:modified>
</cp:coreProperties>
</file>