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2" r:id="rId3"/>
    <p:sldId id="276" r:id="rId4"/>
    <p:sldId id="273" r:id="rId5"/>
    <p:sldId id="261" r:id="rId6"/>
    <p:sldId id="262" r:id="rId7"/>
    <p:sldId id="275" r:id="rId8"/>
    <p:sldId id="263" r:id="rId9"/>
    <p:sldId id="264" r:id="rId10"/>
    <p:sldId id="265" r:id="rId11"/>
    <p:sldId id="267" r:id="rId12"/>
    <p:sldId id="268" r:id="rId13"/>
    <p:sldId id="269" r:id="rId14"/>
    <p:sldId id="277" r:id="rId15"/>
    <p:sldId id="270" r:id="rId16"/>
    <p:sldId id="271" r:id="rId17"/>
    <p:sldId id="278" r:id="rId18"/>
    <p:sldId id="279" r:id="rId19"/>
    <p:sldId id="266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4" d="100"/>
          <a:sy n="44" d="100"/>
        </p:scale>
        <p:origin x="-82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953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86366" y="141668"/>
            <a:ext cx="8577331" cy="1452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казенное общеобразовательное учреждение средняя общеобразовательная школа №8</a:t>
            </a:r>
            <a:endParaRPr lang="ru-RU" sz="28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5307" y="5411252"/>
            <a:ext cx="9878095" cy="1182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Ставропольский край, Петровский район, село Благодатное, улица Петровская 1, 356503</a:t>
            </a:r>
            <a:endParaRPr lang="ru-RU" sz="2000" b="1" i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i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Адрес электронной почты: </a:t>
            </a:r>
            <a:r>
              <a:rPr lang="en-US" sz="2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soblagodatnoe</a:t>
            </a:r>
            <a:r>
              <a:rPr lang="ru-RU" sz="20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@</a:t>
            </a:r>
            <a:r>
              <a:rPr lang="en-US" sz="20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mail</a:t>
            </a:r>
            <a:r>
              <a:rPr lang="ru-RU" sz="2000" b="1" i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0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</a:t>
            </a:r>
            <a:endParaRPr lang="ru-RU" sz="2000" b="1" i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54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148771"/>
            <a:ext cx="5760000" cy="432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600" y="2308771"/>
            <a:ext cx="5760000" cy="4320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23741" y="3951115"/>
            <a:ext cx="535237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Здоровье, сила, ловкость-</a:t>
            </a:r>
            <a:r>
              <a:rPr lang="ru-RU" sz="2400" b="1" i="1" dirty="0">
                <a:solidFill>
                  <a:srgbClr val="FF0000"/>
                </a:solidFill>
              </a:rPr>
              <a:t/>
            </a:r>
            <a:br>
              <a:rPr lang="ru-RU" sz="2400" b="1" i="1" dirty="0">
                <a:solidFill>
                  <a:srgbClr val="FF0000"/>
                </a:solidFill>
              </a:rPr>
            </a:br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Вот спорта пламенный завет</a:t>
            </a:r>
            <a:r>
              <a:rPr lang="ru-RU" sz="2400" b="1" i="1" dirty="0">
                <a:solidFill>
                  <a:srgbClr val="FF0000"/>
                </a:solidFill>
              </a:rPr>
              <a:t/>
            </a:r>
            <a:br>
              <a:rPr lang="ru-RU" sz="2400" b="1" i="1" dirty="0">
                <a:solidFill>
                  <a:srgbClr val="FF0000"/>
                </a:solidFill>
              </a:rPr>
            </a:br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Покажем нашу дружбу, смелость</a:t>
            </a:r>
            <a:r>
              <a:rPr lang="ru-RU" sz="2400" b="1" i="1" dirty="0">
                <a:solidFill>
                  <a:srgbClr val="FF0000"/>
                </a:solidFill>
              </a:rPr>
              <a:t/>
            </a:r>
            <a:br>
              <a:rPr lang="ru-RU" sz="2400" b="1" i="1" dirty="0">
                <a:solidFill>
                  <a:srgbClr val="FF0000"/>
                </a:solidFill>
              </a:rPr>
            </a:br>
            <a:r>
              <a:rPr lang="ru-RU" sz="2400" b="1" i="1" dirty="0">
                <a:solidFill>
                  <a:srgbClr val="FF0000"/>
                </a:solidFill>
                <a:latin typeface="Georgia" panose="02040502050405020303" pitchFamily="18" charset="0"/>
              </a:rPr>
              <a:t>Веселым стартам шлем привет!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97600" y="304577"/>
            <a:ext cx="5760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Любим футбол везде и всюду,</a:t>
            </a:r>
            <a:b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Сомнений в этом вовсе нет!</a:t>
            </a:r>
            <a:b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нас футбол подобен чуду –</a:t>
            </a:r>
            <a:b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этом знает целый свет.</a:t>
            </a:r>
          </a:p>
        </p:txBody>
      </p:sp>
    </p:spTree>
    <p:extLst>
      <p:ext uri="{BB962C8B-B14F-4D97-AF65-F5344CB8AC3E}">
        <p14:creationId xmlns:p14="http://schemas.microsoft.com/office/powerpoint/2010/main" val="138960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80000" cy="432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000" y="2538000"/>
            <a:ext cx="7680000" cy="4320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4496" y="4518559"/>
            <a:ext cx="4387504" cy="1565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Владение телом, трепетность души,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красота струящегося жеста,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элементов трудных виражи!!!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798940" y="565530"/>
            <a:ext cx="42741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Гимнастика…Гимнастика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Совершенство!!!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8032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80000" cy="432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000" y="3618000"/>
            <a:ext cx="5760000" cy="3240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8000" y="4831808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здоровья важен спорт,</a:t>
            </a:r>
            <a:b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болезням дать отпор.</a:t>
            </a:r>
            <a:b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Нужно спортом заниматься,</a:t>
            </a:r>
            <a:b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здоровым оставаться!</a:t>
            </a:r>
          </a:p>
        </p:txBody>
      </p:sp>
    </p:spTree>
    <p:extLst>
      <p:ext uri="{BB962C8B-B14F-4D97-AF65-F5344CB8AC3E}">
        <p14:creationId xmlns:p14="http://schemas.microsoft.com/office/powerpoint/2010/main" val="196259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4" y="0"/>
            <a:ext cx="3857625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857625" y="3829094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смелым, и сильным, и ловким</a:t>
            </a:r>
            <a:b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 спортом всегда по пути</a:t>
            </a:r>
            <a:b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Ребят не страшат тренировки -</a:t>
            </a:r>
            <a:b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Пусть сердце стучится в груди.</a:t>
            </a:r>
            <a:b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смелым, и сильным, и ловким</a:t>
            </a:r>
            <a:b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 надо всегда впереди.</a:t>
            </a:r>
          </a:p>
        </p:txBody>
      </p:sp>
    </p:spTree>
    <p:extLst>
      <p:ext uri="{BB962C8B-B14F-4D97-AF65-F5344CB8AC3E}">
        <p14:creationId xmlns:p14="http://schemas.microsoft.com/office/powerpoint/2010/main" val="77492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455572" y="3295421"/>
            <a:ext cx="6096000" cy="209595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539750" algn="just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2000" dirty="0">
                <a:solidFill>
                  <a:srgbClr val="000000"/>
                </a:solidFill>
                <a:latin typeface="Arial" charset="0"/>
                <a:ea typeface="MS Gothic" pitchFamily="49" charset="-128"/>
              </a:rPr>
              <a:t>Здоровье, как и талант, человек получает от «природы» – кто-то больше, кто-то меньше. Считается естественным, что здоровый человек в первую очередь сам приложит все силы для поддержания своего здоровья. Недаром говорится, что человек – кузнец своего счастья, а ведь великое счастье быть просто здоровым.</a:t>
            </a:r>
            <a:endParaRPr lang="ru-RU" sz="2800" dirty="0">
              <a:solidFill>
                <a:srgbClr val="000000"/>
              </a:solidFill>
              <a:latin typeface="Arial" charset="0"/>
              <a:ea typeface="MS Gothic" pitchFamily="49" charset="-128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18716" y="775371"/>
            <a:ext cx="6096000" cy="252004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571500" algn="r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sz="3200" b="1" dirty="0">
                <a:solidFill>
                  <a:srgbClr val="FF0000"/>
                </a:solidFill>
                <a:latin typeface="Arial" charset="0"/>
                <a:ea typeface="MS Gothic" pitchFamily="49" charset="-128"/>
              </a:rPr>
              <a:t>Здоровье – не всё,</a:t>
            </a:r>
            <a:endParaRPr lang="ru-RU" sz="3600" b="1" dirty="0">
              <a:solidFill>
                <a:srgbClr val="FF0000"/>
              </a:solidFill>
              <a:latin typeface="Arial" charset="0"/>
              <a:ea typeface="MS Gothic" pitchFamily="49" charset="-128"/>
            </a:endParaRPr>
          </a:p>
          <a:p>
            <a:pPr lvl="0" indent="571500" algn="r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FF0000"/>
                </a:solidFill>
                <a:latin typeface="Arial" charset="0"/>
                <a:ea typeface="MS Gothic" pitchFamily="49" charset="-128"/>
              </a:rPr>
              <a:t>но всё без здоровья – ничто.</a:t>
            </a:r>
            <a:endParaRPr lang="ru-RU" sz="3200" b="1" i="1" dirty="0">
              <a:solidFill>
                <a:srgbClr val="FF0000"/>
              </a:solidFill>
              <a:latin typeface="Arial" charset="0"/>
              <a:ea typeface="MS Gothic" pitchFamily="49" charset="-128"/>
            </a:endParaRPr>
          </a:p>
          <a:p>
            <a:pPr lvl="0" indent="571500" algn="r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i="1" dirty="0">
                <a:solidFill>
                  <a:srgbClr val="FF0000"/>
                </a:solidFill>
                <a:latin typeface="Arial" charset="0"/>
                <a:ea typeface="MS Gothic" pitchFamily="49" charset="-128"/>
              </a:rPr>
              <a:t>                                  Сократ</a:t>
            </a:r>
            <a:r>
              <a:rPr lang="ru-RU" b="1" dirty="0">
                <a:solidFill>
                  <a:srgbClr val="FF0000"/>
                </a:solidFill>
                <a:latin typeface="Arial" charset="0"/>
                <a:ea typeface="MS Gothic" pitchFamily="49" charset="-128"/>
              </a:rPr>
              <a:t> </a:t>
            </a:r>
            <a:endParaRPr lang="ru-RU" sz="4400" b="1" dirty="0">
              <a:solidFill>
                <a:srgbClr val="FF0000"/>
              </a:solidFill>
              <a:latin typeface="Arial" charset="0"/>
              <a:ea typeface="MS Gothic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594735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80" y="0"/>
            <a:ext cx="3857625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220686" y="143694"/>
            <a:ext cx="75296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упражнениях на бревне, Столько ловкости и блеска! Ты скользишь по всей длине,</a:t>
            </a:r>
          </a:p>
          <a:p>
            <a:pPr algn="just"/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по нитке занавеска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0" i="0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58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673" y="13500"/>
            <a:ext cx="3857625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857625" y="1001769"/>
            <a:ext cx="435904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 для жизни очень важен: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здоровье всем дает.</a:t>
            </a:r>
            <a:b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уроке физкультуры</a:t>
            </a:r>
            <a:b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Узнаем мы про него.</a:t>
            </a:r>
            <a:b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играем в баскетбол,</a:t>
            </a:r>
            <a:b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футбол, и волейбол.</a:t>
            </a:r>
            <a:b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зарядку делаем,</a:t>
            </a:r>
            <a:b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Приседаем, бегаем.</a:t>
            </a:r>
            <a:b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важен спорт для всех.</a:t>
            </a:r>
            <a:b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– здоровье и успех.</a:t>
            </a:r>
            <a:b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Зарядку делаем с утра –</a:t>
            </a:r>
            <a:b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 будем мы всегда.</a:t>
            </a:r>
            <a:b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73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99"/>
          </a:xfrm>
        </p:spPr>
      </p:pic>
      <p:sp>
        <p:nvSpPr>
          <p:cNvPr id="5" name="Прямоугольник 4"/>
          <p:cNvSpPr/>
          <p:nvPr/>
        </p:nvSpPr>
        <p:spPr>
          <a:xfrm>
            <a:off x="3048000" y="1813173"/>
            <a:ext cx="6096000" cy="32316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30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«ЗДОРОВЬЕ – состояние </a:t>
            </a:r>
          </a:p>
          <a:p>
            <a:pPr marL="342900" lvl="0" indent="-342900"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30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полного душевного, </a:t>
            </a:r>
          </a:p>
          <a:p>
            <a:pPr marL="342900" lvl="0" indent="-342900"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30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физического и социального благополучия, а не </a:t>
            </a:r>
          </a:p>
          <a:p>
            <a:pPr marL="342900" lvl="0" indent="-342900"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30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только отсутствие болезней</a:t>
            </a:r>
          </a:p>
          <a:p>
            <a:pPr marL="342900" lvl="0" indent="-342900" algn="ctr" defTabSz="914400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30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и физических факторов»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893454" y="35609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Актуальное высказывание при формировании </a:t>
            </a:r>
            <a:r>
              <a:rPr kumimoji="0" lang="ru-RU" sz="24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здоровьесберегающего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Comic Sans MS" pitchFamily="66" charset="0"/>
                <a:ea typeface="+mj-ea"/>
                <a:cs typeface="+mj-cs"/>
              </a:rPr>
              <a:t> пространства 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435" y="956256"/>
            <a:ext cx="1835150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43871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99"/>
          </a:xfrm>
        </p:spPr>
      </p:pic>
      <p:sp>
        <p:nvSpPr>
          <p:cNvPr id="2" name="Прямоугольник 1"/>
          <p:cNvSpPr/>
          <p:nvPr/>
        </p:nvSpPr>
        <p:spPr>
          <a:xfrm>
            <a:off x="1262130" y="437109"/>
            <a:ext cx="953036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Заключение</a:t>
            </a:r>
            <a:br>
              <a:rPr kumimoji="0" 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 Я – учитель здоровья. </a:t>
            </a:r>
            <a:br>
              <a:rPr kumimoji="0" 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3200" b="1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Моя цель - научить детей быть здоровыми и достойными гражданами России.</a:t>
            </a:r>
            <a:endParaRPr kumimoji="0" lang="ru-RU" sz="3200" b="0" i="1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99763" y="2962852"/>
            <a:ext cx="700181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spcBef>
                <a:spcPct val="20000"/>
              </a:spcBef>
              <a:buClr>
                <a:srgbClr val="31B6FD"/>
              </a:buClr>
              <a:buSzPct val="100000"/>
              <a:defRPr/>
            </a:pPr>
            <a:r>
              <a:rPr lang="ru-RU" sz="6600" i="1" dirty="0">
                <a:solidFill>
                  <a:srgbClr val="073E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Здоровые дети – здоровая Россия!</a:t>
            </a:r>
          </a:p>
        </p:txBody>
      </p:sp>
    </p:spTree>
    <p:extLst>
      <p:ext uri="{BB962C8B-B14F-4D97-AF65-F5344CB8AC3E}">
        <p14:creationId xmlns:p14="http://schemas.microsoft.com/office/powerpoint/2010/main" val="35375874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62857" y="288836"/>
            <a:ext cx="113646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усилит, успехов прибавит.</a:t>
            </a:r>
            <a:br>
              <a:rPr lang="ru-RU" alt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скуки, безделья тебя он избавит.</a:t>
            </a:r>
            <a:br>
              <a:rPr lang="ru-RU" alt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Поверь ты в себя и добейся высот.</a:t>
            </a:r>
            <a:br>
              <a:rPr lang="ru-RU" alt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чем ты мечтал, даст тебе только спорт </a:t>
            </a:r>
            <a:endParaRPr lang="ru-RU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ds02.infourok.ru/uploads/ex/046d/000386dc-ea7a64f9/img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114" y="2538000"/>
            <a:ext cx="5759999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61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61407"/>
          </a:xfrm>
        </p:spPr>
      </p:pic>
      <p:sp>
        <p:nvSpPr>
          <p:cNvPr id="6" name="TextBox 5"/>
          <p:cNvSpPr txBox="1"/>
          <p:nvPr/>
        </p:nvSpPr>
        <p:spPr>
          <a:xfrm>
            <a:off x="1707775" y="1825390"/>
            <a:ext cx="61179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«Учитель здоровья России- 2020»</a:t>
            </a:r>
            <a:endParaRPr lang="ru-RU" sz="3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0230" y="4657112"/>
            <a:ext cx="5244513" cy="1298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r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Белик</a:t>
            </a: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Елена Николаевна</a:t>
            </a:r>
          </a:p>
          <a:p>
            <a:pPr lvl="0" algn="r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Учитель физической культуры,</a:t>
            </a:r>
          </a:p>
          <a:p>
            <a:pPr lvl="0" algn="r" defTabSz="9144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МКОУ СОШ №8,с.Благодатное</a:t>
            </a:r>
            <a:endParaRPr lang="ru-RU" sz="28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054" y="0"/>
            <a:ext cx="3346538" cy="54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01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61407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92" y="462768"/>
            <a:ext cx="6293830" cy="47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69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352541" y="163194"/>
            <a:ext cx="757707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dirty="0">
                <a:solidFill>
                  <a:srgbClr val="FF0000"/>
                </a:solidFill>
                <a:latin typeface="Comic Sans MS" pitchFamily="66" charset="0"/>
              </a:rPr>
              <a:t>Цель моей работы: </a:t>
            </a:r>
            <a:r>
              <a:rPr lang="ru-RU" altLang="ru-RU" sz="2400" b="1" dirty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ru-RU" altLang="ru-RU" sz="2400" b="1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ru-RU" altLang="ru-RU" sz="2400" b="1" dirty="0">
                <a:solidFill>
                  <a:srgbClr val="FF0000"/>
                </a:solidFill>
                <a:latin typeface="Comic Sans MS" pitchFamily="66" charset="0"/>
              </a:rPr>
              <a:t>•формирование потребности в здоровом образе жизни и систематическим занятиям физической культуры;</a:t>
            </a:r>
          </a:p>
          <a:p>
            <a:pPr marL="342900" lvl="0" indent="-34290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rgbClr val="FF0000"/>
                </a:solidFill>
                <a:latin typeface="Comic Sans MS" pitchFamily="66" charset="0"/>
              </a:rPr>
              <a:t>   •сохранение и укрепление физического здоровья обучающихся.</a:t>
            </a:r>
            <a:br>
              <a:rPr lang="ru-RU" altLang="ru-RU" sz="2400" b="1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ru-RU" altLang="ru-RU" sz="3200" b="1" dirty="0">
                <a:solidFill>
                  <a:srgbClr val="FF0000"/>
                </a:solidFill>
                <a:latin typeface="Comic Sans MS" pitchFamily="66" charset="0"/>
              </a:rPr>
              <a:t>Задачи:</a:t>
            </a:r>
            <a:r>
              <a:rPr lang="ru-RU" altLang="ru-RU" sz="2400" b="1" dirty="0">
                <a:solidFill>
                  <a:srgbClr val="FF0000"/>
                </a:solidFill>
                <a:latin typeface="Comic Sans MS" pitchFamily="66" charset="0"/>
              </a:rPr>
              <a:t/>
            </a:r>
            <a:br>
              <a:rPr lang="ru-RU" altLang="ru-RU" sz="2400" b="1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ru-RU" altLang="ru-RU" sz="2400" b="1" dirty="0">
                <a:solidFill>
                  <a:srgbClr val="FF0000"/>
                </a:solidFill>
                <a:latin typeface="Comic Sans MS" pitchFamily="66" charset="0"/>
              </a:rPr>
              <a:t>•учить беречь и укреплять своё здоровье;</a:t>
            </a:r>
            <a:br>
              <a:rPr lang="ru-RU" altLang="ru-RU" sz="2400" b="1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ru-RU" altLang="ru-RU" sz="2400" b="1" dirty="0">
                <a:solidFill>
                  <a:srgbClr val="FF0000"/>
                </a:solidFill>
                <a:latin typeface="Comic Sans MS" pitchFamily="66" charset="0"/>
              </a:rPr>
              <a:t>•способствовать овладению умениями организовывать </a:t>
            </a:r>
            <a:r>
              <a:rPr lang="ru-RU" altLang="ru-RU" sz="2400" b="1" dirty="0" err="1">
                <a:solidFill>
                  <a:srgbClr val="FF0000"/>
                </a:solidFill>
                <a:latin typeface="Comic Sans MS" pitchFamily="66" charset="0"/>
              </a:rPr>
              <a:t>здоровьесберегающую</a:t>
            </a:r>
            <a:r>
              <a:rPr lang="ru-RU" altLang="ru-RU" sz="2400" b="1" dirty="0">
                <a:solidFill>
                  <a:srgbClr val="FF0000"/>
                </a:solidFill>
                <a:latin typeface="Comic Sans MS" pitchFamily="66" charset="0"/>
              </a:rPr>
              <a:t> жизнедеятельность;</a:t>
            </a:r>
            <a:br>
              <a:rPr lang="ru-RU" altLang="ru-RU" sz="2400" b="1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ru-RU" altLang="ru-RU" sz="2400" b="1" dirty="0">
                <a:solidFill>
                  <a:srgbClr val="FF0000"/>
                </a:solidFill>
                <a:latin typeface="Comic Sans MS" pitchFamily="66" charset="0"/>
              </a:rPr>
              <a:t>• создавать условия позволяющие воспитывать потребность в двигательной активности и здоровом образе жизни.</a:t>
            </a:r>
          </a:p>
        </p:txBody>
      </p:sp>
    </p:spTree>
    <p:extLst>
      <p:ext uri="{BB962C8B-B14F-4D97-AF65-F5344CB8AC3E}">
        <p14:creationId xmlns:p14="http://schemas.microsoft.com/office/powerpoint/2010/main" val="1594296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8017" y="335182"/>
            <a:ext cx="10364451" cy="1596177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хочешь быть здоровым, сильным, молодым красивым, стильным с атлетической фигурой? Занимайся физкультурой!!!</a:t>
            </a:r>
            <a:endParaRPr lang="ru-RU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42" y="2409371"/>
            <a:ext cx="5760000" cy="432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714" y="2409371"/>
            <a:ext cx="576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9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45" y="203312"/>
            <a:ext cx="6087532" cy="342423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000" y="2538000"/>
            <a:ext cx="7680000" cy="4320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435144" y="631992"/>
            <a:ext cx="509144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проворным стать атлетом</a:t>
            </a:r>
            <a:b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Проведем мы эстафету.</a:t>
            </a:r>
            <a:b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Будем бегать быстро, дружно</a:t>
            </a:r>
            <a:b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Победить нам очень нужно!</a:t>
            </a:r>
          </a:p>
          <a:p>
            <a:pPr fontAlgn="base"/>
            <a:r>
              <a:rPr lang="ru-RU" dirty="0">
                <a:solidFill>
                  <a:srgbClr val="555555"/>
                </a:solidFill>
                <a:latin typeface="Georgia" panose="02040502050405020303" pitchFamily="18" charset="0"/>
              </a:rPr>
              <a:t> </a:t>
            </a:r>
            <a:endParaRPr lang="ru-RU" b="0" i="0" dirty="0">
              <a:solidFill>
                <a:srgbClr val="555555"/>
              </a:solidFill>
              <a:effectLst/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61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/>
          </p:nvPr>
        </p:nvSpPr>
        <p:spPr>
          <a:xfrm>
            <a:off x="239184" y="1"/>
            <a:ext cx="10369549" cy="1069975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153000"/>
              </a:lnSpc>
              <a:defRPr/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  </a:t>
            </a:r>
            <a:r>
              <a:rPr lang="ru-RU" sz="48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</a:rPr>
              <a:t>ЗДОРОВЬЕ</a:t>
            </a:r>
          </a:p>
        </p:txBody>
      </p:sp>
      <p:sp>
        <p:nvSpPr>
          <p:cNvPr id="2" name="Стрелка вниз 1"/>
          <p:cNvSpPr/>
          <p:nvPr/>
        </p:nvSpPr>
        <p:spPr>
          <a:xfrm rot="2162259">
            <a:off x="3198284" y="887413"/>
            <a:ext cx="569383" cy="83185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 rot="555771">
            <a:off x="4798484" y="1431925"/>
            <a:ext cx="584200" cy="1798638"/>
          </a:xfrm>
          <a:prstGeom prst="downArrow">
            <a:avLst/>
          </a:prstGeom>
          <a:solidFill>
            <a:srgbClr val="FF0066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189026" y="3206836"/>
            <a:ext cx="453303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rial" charset="0"/>
              </a:rPr>
              <a:t>психическое</a:t>
            </a:r>
          </a:p>
        </p:txBody>
      </p:sp>
      <p:sp>
        <p:nvSpPr>
          <p:cNvPr id="9" name="Стрелка вниз 8"/>
          <p:cNvSpPr/>
          <p:nvPr/>
        </p:nvSpPr>
        <p:spPr>
          <a:xfrm rot="21225799">
            <a:off x="6394451" y="1001714"/>
            <a:ext cx="670983" cy="2357437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261893" y="3130961"/>
            <a:ext cx="3108222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8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духовное</a:t>
            </a:r>
          </a:p>
        </p:txBody>
      </p:sp>
      <p:sp>
        <p:nvSpPr>
          <p:cNvPr id="6" name="Стрелка вниз 5"/>
          <p:cNvSpPr/>
          <p:nvPr/>
        </p:nvSpPr>
        <p:spPr>
          <a:xfrm rot="19733332">
            <a:off x="8047567" y="1027113"/>
            <a:ext cx="660400" cy="1725612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20353744">
            <a:off x="7529105" y="2243698"/>
            <a:ext cx="4728111" cy="7386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rial" charset="0"/>
              </a:rPr>
              <a:t>нравственное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74758" y="5300663"/>
            <a:ext cx="884036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Реализую спортивно – оздоровительное направление </a:t>
            </a:r>
          </a:p>
          <a:p>
            <a:pPr algn="ctr">
              <a:defRPr/>
            </a:pP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в младшей и  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средней </a:t>
            </a:r>
            <a:r>
              <a:rPr lang="ru-RU" sz="2400" b="1" i="1" dirty="0" smtClean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</a:t>
            </a: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ступени образования</a:t>
            </a:r>
          </a:p>
          <a:p>
            <a:pPr algn="ctr">
              <a:defRPr/>
            </a:pPr>
            <a:r>
              <a:rPr lang="ru-RU" sz="2400" b="1" i="1" dirty="0">
                <a:solidFill>
                  <a:schemeClr val="tx2">
                    <a:lumMod val="75000"/>
                  </a:schemeClr>
                </a:solidFill>
                <a:cs typeface="Arial" charset="0"/>
              </a:rPr>
              <a:t> в рамках внедрения ФГОС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16016" y="1435253"/>
            <a:ext cx="4369536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физическое</a:t>
            </a:r>
          </a:p>
        </p:txBody>
      </p:sp>
      <p:pic>
        <p:nvPicPr>
          <p:cNvPr id="6157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081214"/>
            <a:ext cx="3676651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885" y="3990976"/>
            <a:ext cx="26035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118" y="2998788"/>
            <a:ext cx="2582333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267" y="3957638"/>
            <a:ext cx="3213100" cy="149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898125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  <p:bldP spid="6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80000" cy="432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969" y="2807848"/>
            <a:ext cx="7040000" cy="3960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045003" y="536396"/>
            <a:ext cx="379068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 нам плечи расправляет,</a:t>
            </a:r>
            <a:b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Силу, ловкость нам дает.</a:t>
            </a:r>
            <a:b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нам мышцы развивает,</a:t>
            </a:r>
            <a:b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рекорды нас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зовет.</a:t>
            </a:r>
            <a:endParaRPr lang="ru-RU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63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57625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5" y="0"/>
            <a:ext cx="8320000" cy="4680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57625" y="5130043"/>
            <a:ext cx="8320000" cy="12779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Солнце, воздух и вода- самые верные наши друзья!!!</a:t>
            </a:r>
            <a:endParaRPr lang="ru-RU" sz="3600" b="1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58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251</TotalTime>
  <Words>294</Words>
  <Application>Microsoft Office PowerPoint</Application>
  <PresentationFormat>Произвольный</PresentationFormat>
  <Paragraphs>48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Капля</vt:lpstr>
      <vt:lpstr>Презентация PowerPoint</vt:lpstr>
      <vt:lpstr>Презентация PowerPoint</vt:lpstr>
      <vt:lpstr>Презентация PowerPoint</vt:lpstr>
      <vt:lpstr>Презентация PowerPoint</vt:lpstr>
      <vt:lpstr>Если хочешь быть здоровым, сильным, молодым красивым, стильным с атлетической фигурой? Занимайся физкультурой!!!</vt:lpstr>
      <vt:lpstr>Презентация PowerPoint</vt:lpstr>
      <vt:lpstr>   ЗДОРОВЬЕ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</cp:lastModifiedBy>
  <cp:revision>23</cp:revision>
  <dcterms:created xsi:type="dcterms:W3CDTF">2017-11-14T07:11:56Z</dcterms:created>
  <dcterms:modified xsi:type="dcterms:W3CDTF">2020-05-26T08:00:49Z</dcterms:modified>
</cp:coreProperties>
</file>