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2" r:id="rId14"/>
    <p:sldId id="273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6FD8-5DEC-4B49-858F-9B8669E0E38D}" type="datetimeFigureOut">
              <a:rPr lang="ru-RU" smtClean="0"/>
              <a:pPr/>
              <a:t>12.05.2014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315A-BB85-403A-ADC1-418176C71C4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6FD8-5DEC-4B49-858F-9B8669E0E38D}" type="datetimeFigureOut">
              <a:rPr lang="ru-RU" smtClean="0"/>
              <a:pPr/>
              <a:t>12.05.2014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315A-BB85-403A-ADC1-418176C71C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6FD8-5DEC-4B49-858F-9B8669E0E38D}" type="datetimeFigureOut">
              <a:rPr lang="ru-RU" smtClean="0"/>
              <a:pPr/>
              <a:t>12.05.2014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315A-BB85-403A-ADC1-418176C71C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6FD8-5DEC-4B49-858F-9B8669E0E38D}" type="datetimeFigureOut">
              <a:rPr lang="ru-RU" smtClean="0"/>
              <a:pPr/>
              <a:t>12.05.2014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315A-BB85-403A-ADC1-418176C71C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6FD8-5DEC-4B49-858F-9B8669E0E38D}" type="datetimeFigureOut">
              <a:rPr lang="ru-RU" smtClean="0"/>
              <a:pPr/>
              <a:t>12.05.2014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63E315A-BB85-403A-ADC1-418176C71C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6FD8-5DEC-4B49-858F-9B8669E0E38D}" type="datetimeFigureOut">
              <a:rPr lang="ru-RU" smtClean="0"/>
              <a:pPr/>
              <a:t>12.05.2014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315A-BB85-403A-ADC1-418176C71C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6FD8-5DEC-4B49-858F-9B8669E0E38D}" type="datetimeFigureOut">
              <a:rPr lang="ru-RU" smtClean="0"/>
              <a:pPr/>
              <a:t>12.05.2014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315A-BB85-403A-ADC1-418176C71C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6FD8-5DEC-4B49-858F-9B8669E0E38D}" type="datetimeFigureOut">
              <a:rPr lang="ru-RU" smtClean="0"/>
              <a:pPr/>
              <a:t>12.05.2014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315A-BB85-403A-ADC1-418176C71C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6FD8-5DEC-4B49-858F-9B8669E0E38D}" type="datetimeFigureOut">
              <a:rPr lang="ru-RU" smtClean="0"/>
              <a:pPr/>
              <a:t>12.05.2014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315A-BB85-403A-ADC1-418176C71C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6FD8-5DEC-4B49-858F-9B8669E0E38D}" type="datetimeFigureOut">
              <a:rPr lang="ru-RU" smtClean="0"/>
              <a:pPr/>
              <a:t>12.05.2014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315A-BB85-403A-ADC1-418176C71C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dirty="0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46FD8-5DEC-4B49-858F-9B8669E0E38D}" type="datetimeFigureOut">
              <a:rPr lang="ru-RU" smtClean="0"/>
              <a:pPr/>
              <a:t>12.05.2014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3E315A-BB85-403A-ADC1-418176C71C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3B46FD8-5DEC-4B49-858F-9B8669E0E38D}" type="datetimeFigureOut">
              <a:rPr lang="ru-RU" smtClean="0"/>
              <a:pPr/>
              <a:t>12.05.2014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3E315A-BB85-403A-ADC1-418176C71C4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ОПИСАНИЕ МЕКСИКИ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3526302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                          </a:t>
            </a:r>
          </a:p>
          <a:p>
            <a:r>
              <a:rPr lang="ru-RU" sz="1600" dirty="0"/>
              <a:t> </a:t>
            </a:r>
            <a:r>
              <a:rPr lang="ru-RU" sz="1600" dirty="0" smtClean="0"/>
              <a:t>                                                                                 Автор</a:t>
            </a:r>
            <a:r>
              <a:rPr lang="ru-RU" sz="1800" dirty="0" smtClean="0"/>
              <a:t>: Сень Юрий</a:t>
            </a:r>
          </a:p>
          <a:p>
            <a:r>
              <a:rPr lang="ru-RU" dirty="0" smtClean="0"/>
              <a:t>                                              </a:t>
            </a:r>
            <a:r>
              <a:rPr lang="ru-RU" sz="1800" dirty="0" smtClean="0"/>
              <a:t>ученик 7 класса</a:t>
            </a:r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endParaRPr lang="ru-RU" sz="1800" dirty="0" smtClean="0"/>
          </a:p>
          <a:p>
            <a:r>
              <a:rPr lang="ru-RU" sz="1800" dirty="0" smtClean="0"/>
              <a:t>Благодатное 2014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Чапала </a:t>
            </a:r>
            <a:endParaRPr lang="ru-RU" dirty="0"/>
          </a:p>
        </p:txBody>
      </p:sp>
      <p:pic>
        <p:nvPicPr>
          <p:cNvPr id="5" name="Содержимое 4" descr="chapala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571612"/>
            <a:ext cx="5143504" cy="4500594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Озеро чапала находиться на высоте 1524 м над уровнем   моря. Его площадь около 1100 км². Озеро мелкое, средняя глубина 4,5 м, максимальная — 10,5 м.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Природные зоны Мексики</a:t>
            </a:r>
            <a:endParaRPr lang="ru-RU" dirty="0"/>
          </a:p>
        </p:txBody>
      </p:sp>
      <p:pic>
        <p:nvPicPr>
          <p:cNvPr id="6" name="Содержимое 5" descr="прир.зоны сев. амер.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785926"/>
            <a:ext cx="5143504" cy="3857628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dirty="0" smtClean="0"/>
              <a:t>Природных зон  Мексики  всего 2 это полупустыни и пустыни ,переменно влажные леса в том числе муссонные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Полупустыни и пустыни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      Зона полупустынь и пустынь занимает внутренние районы Мексиканского нагорья. Только на Мексиканском нагорье насчитывается более 500 видов кактусов. Есть так называемые ежовые кактусы, напоминающие огромные шары более 1,5 м в диаметре. Издали заметны кактусы-цереусы, высота которых достигает 20 м, а толщина ствола около 0,5 м. </a:t>
            </a:r>
          </a:p>
          <a:p>
            <a:pPr>
              <a:buNone/>
            </a:pPr>
            <a:r>
              <a:rPr lang="ru-RU" dirty="0" smtClean="0"/>
              <a:t>           Среди животных зоны полупустынь и пустынь много пресмыкающихся, грызунов, встречаются также броненосцы.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Кактус </a:t>
            </a:r>
            <a:r>
              <a:rPr lang="ru-RU" dirty="0" err="1" smtClean="0"/>
              <a:t>церейрус</a:t>
            </a:r>
            <a:endParaRPr lang="ru-RU" dirty="0"/>
          </a:p>
        </p:txBody>
      </p:sp>
      <p:pic>
        <p:nvPicPr>
          <p:cNvPr id="4" name="Содержимое 3" descr="какту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357298"/>
            <a:ext cx="7643866" cy="5095911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Ежовый кактус</a:t>
            </a:r>
            <a:endParaRPr lang="ru-RU" dirty="0"/>
          </a:p>
        </p:txBody>
      </p:sp>
      <p:pic>
        <p:nvPicPr>
          <p:cNvPr id="4" name="Содержимое 3" descr="1280826222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71670" y="1357298"/>
            <a:ext cx="5048272" cy="504827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Переменно - влажные леса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Зона вечнозелёных тропических лесов расположена на юге </a:t>
            </a:r>
            <a:r>
              <a:rPr lang="ru-RU" dirty="0" err="1" smtClean="0"/>
              <a:t>Миссисипской</a:t>
            </a:r>
            <a:r>
              <a:rPr lang="ru-RU" dirty="0" smtClean="0"/>
              <a:t> и Приатлантической низменностей. Леса состоят из дубов, магнолий, буков и карликовых пальм. Деревья обвиты лианами.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Народы Мексики </a:t>
            </a:r>
            <a:endParaRPr lang="ru-RU" dirty="0"/>
          </a:p>
        </p:txBody>
      </p:sp>
      <p:pic>
        <p:nvPicPr>
          <p:cNvPr id="7" name="Содержимое 6" descr="8e4ed71e-ede7-4adf-b7fd-1d9951a35a11.jpg.thumbnai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643050"/>
            <a:ext cx="5143504" cy="4500593"/>
          </a:xfr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Коренное  население Мексики  это индейцы</a:t>
            </a:r>
          </a:p>
          <a:p>
            <a:pPr>
              <a:buNone/>
            </a:pPr>
            <a:r>
              <a:rPr lang="ru-RU" dirty="0" smtClean="0"/>
              <a:t>      Сейчас больше половины жителей страны (55%) - испано-индейские метисы, индейцев - 29%, европейцев - около 15%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Занятия населения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Население Мексики   занимает промышленностью, сельским хозяйством и рыболовством , промышленным производством.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00100" y="2357430"/>
            <a:ext cx="7086600" cy="1828800"/>
          </a:xfrm>
        </p:spPr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ГЕОГРАФИЧЕСКОЕ ПОЛОЖЕНИЕ</a:t>
            </a:r>
            <a:endParaRPr lang="ru-RU" sz="2000" dirty="0"/>
          </a:p>
        </p:txBody>
      </p:sp>
      <p:pic>
        <p:nvPicPr>
          <p:cNvPr id="6" name="Содержимое 5" descr="hotels-the-best-389_enl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142985"/>
            <a:ext cx="5214942" cy="4857783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5072066" y="1600200"/>
            <a:ext cx="3614734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Мексика находится в южной части Северной Америки .</a:t>
            </a:r>
          </a:p>
          <a:p>
            <a:pPr>
              <a:buNone/>
            </a:pPr>
            <a:r>
              <a:rPr lang="ru-RU" sz="2400" dirty="0" smtClean="0"/>
              <a:t>Столица Мексики  - Мехико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Фото мехико</a:t>
            </a:r>
            <a:endParaRPr lang="ru-RU" dirty="0"/>
          </a:p>
        </p:txBody>
      </p:sp>
      <p:pic>
        <p:nvPicPr>
          <p:cNvPr id="5" name="Содержимое 4" descr="Mexico_big_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500175"/>
            <a:ext cx="4495800" cy="4786346"/>
          </a:xfrm>
        </p:spPr>
      </p:pic>
      <p:pic>
        <p:nvPicPr>
          <p:cNvPr id="6" name="Содержимое 5" descr="b44795af209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00562" y="1500174"/>
            <a:ext cx="4643438" cy="478634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Особенности рельефа</a:t>
            </a:r>
            <a:endParaRPr lang="ru-RU" dirty="0"/>
          </a:p>
        </p:txBody>
      </p:sp>
      <p:pic>
        <p:nvPicPr>
          <p:cNvPr id="5" name="Содержимое 4" descr="k_paterson_mexico_500x27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643050"/>
            <a:ext cx="4786314" cy="385765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sz="2000" dirty="0" smtClean="0"/>
              <a:t> В центральной части страны расположена  южная часть Кордильер .</a:t>
            </a:r>
          </a:p>
          <a:p>
            <a:pPr>
              <a:buNone/>
            </a:pPr>
            <a:r>
              <a:rPr lang="ru-RU" sz="2000" dirty="0" smtClean="0"/>
              <a:t>На востоке страны находится часть Примексиканской низменности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Полезные ископаемые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meksika_ekonomicheskaya_karta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428736"/>
            <a:ext cx="5143504" cy="4786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В Мексики добывают золото , газ , нефть , железо , графит , найдены запасы руд ртути , цинка , свинца , меди.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Климатические условия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 Мексика находится в двух климатических поясах : субтропическом и тропическом поясах.</a:t>
            </a:r>
          </a:p>
          <a:p>
            <a:pPr>
              <a:buNone/>
            </a:pPr>
            <a:r>
              <a:rPr lang="ru-RU" dirty="0" smtClean="0"/>
              <a:t>           Средняя температура  января равна 24 С , а июля – 28 С.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Крупные реки и озёра</a:t>
            </a:r>
            <a:endParaRPr lang="ru-RU" dirty="0"/>
          </a:p>
        </p:txBody>
      </p:sp>
      <p:pic>
        <p:nvPicPr>
          <p:cNvPr id="5" name="Содержимое 4" descr="map_of_Mexico_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500174"/>
            <a:ext cx="5429256" cy="4572032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1600200"/>
            <a:ext cx="3686172" cy="4525963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Крупными реками Мексики являются река </a:t>
            </a:r>
            <a:r>
              <a:rPr lang="ru-RU" dirty="0" err="1" smtClean="0"/>
              <a:t>Бальсас</a:t>
            </a:r>
            <a:r>
              <a:rPr lang="ru-RU" dirty="0" smtClean="0"/>
              <a:t>  ,Рио-Гранде.</a:t>
            </a:r>
          </a:p>
          <a:p>
            <a:pPr>
              <a:buNone/>
            </a:pPr>
            <a:r>
              <a:rPr lang="ru-RU" dirty="0" smtClean="0"/>
              <a:t>            Крупные озёра  : Чапала 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Бальсас  </a:t>
            </a:r>
            <a:endParaRPr lang="ru-RU" dirty="0"/>
          </a:p>
        </p:txBody>
      </p:sp>
      <p:pic>
        <p:nvPicPr>
          <p:cNvPr id="6" name="Содержимое 5" descr="800px-Río_Balsas_desde_Coyuca_de_Catalán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571612"/>
            <a:ext cx="5143504" cy="4572032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    БАЛЬСАС река в Мексике. Длинна 724 км, площадь бассейна 113,1 тыс. км</a:t>
            </a:r>
            <a:r>
              <a:rPr lang="ru-RU" baseline="30000" dirty="0" smtClean="0"/>
              <a:t>2</a:t>
            </a:r>
            <a:r>
              <a:rPr lang="ru-RU" dirty="0" smtClean="0"/>
              <a:t>. Берёт </a:t>
            </a:r>
            <a:br>
              <a:rPr lang="ru-RU" dirty="0" smtClean="0"/>
            </a:br>
            <a:r>
              <a:rPr lang="ru-RU" dirty="0" smtClean="0"/>
              <a:t>начало в южной части Мексиканского нагорья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Рио - Гранде</a:t>
            </a:r>
            <a:endParaRPr lang="ru-RU" dirty="0"/>
          </a:p>
        </p:txBody>
      </p:sp>
      <p:pic>
        <p:nvPicPr>
          <p:cNvPr id="5" name="Содержимое 4" descr="rio-grande-river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1571612"/>
            <a:ext cx="5072066" cy="4572031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         Протекает по территории США и Мексики . Длина 3034 км . Площадь бассейна 607 965 км².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230</TotalTime>
  <Words>275</Words>
  <Application>Microsoft Office PowerPoint</Application>
  <PresentationFormat>Экран (4:3)</PresentationFormat>
  <Paragraphs>46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Апекс</vt:lpstr>
      <vt:lpstr>ОПИСАНИЕ МЕКСИКИ</vt:lpstr>
      <vt:lpstr>ГЕОГРАФИЧЕСКОЕ ПОЛОЖЕНИЕ</vt:lpstr>
      <vt:lpstr>Фото мехико</vt:lpstr>
      <vt:lpstr>Особенности рельефа</vt:lpstr>
      <vt:lpstr>Полезные ископаемые </vt:lpstr>
      <vt:lpstr>Климатические условия</vt:lpstr>
      <vt:lpstr>Крупные реки и озёра</vt:lpstr>
      <vt:lpstr>Бальсас  </vt:lpstr>
      <vt:lpstr>Рио - Гранде</vt:lpstr>
      <vt:lpstr>Чапала </vt:lpstr>
      <vt:lpstr>Природные зоны Мексики</vt:lpstr>
      <vt:lpstr>Полупустыни и пустыни</vt:lpstr>
      <vt:lpstr>Кактус церейрус</vt:lpstr>
      <vt:lpstr>Ежовый кактус</vt:lpstr>
      <vt:lpstr>Переменно - влажные леса</vt:lpstr>
      <vt:lpstr>Народы Мексики </vt:lpstr>
      <vt:lpstr>Занятия населения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ОПИСАНИЕ МЕКСИКИ</dc:title>
  <dc:creator>1</dc:creator>
  <cp:lastModifiedBy>1</cp:lastModifiedBy>
  <cp:revision>26</cp:revision>
  <dcterms:created xsi:type="dcterms:W3CDTF">2014-04-12T16:56:59Z</dcterms:created>
  <dcterms:modified xsi:type="dcterms:W3CDTF">2014-05-12T12:31:27Z</dcterms:modified>
</cp:coreProperties>
</file>